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notesMasterIdLst>
    <p:notesMasterId r:id="rId20"/>
  </p:notesMasterIdLst>
  <p:handoutMasterIdLst>
    <p:handoutMasterId r:id="rId21"/>
  </p:handoutMasterIdLst>
  <p:sldIdLst>
    <p:sldId id="384" r:id="rId2"/>
    <p:sldId id="405" r:id="rId3"/>
    <p:sldId id="397" r:id="rId4"/>
    <p:sldId id="398" r:id="rId5"/>
    <p:sldId id="403" r:id="rId6"/>
    <p:sldId id="404" r:id="rId7"/>
    <p:sldId id="340" r:id="rId8"/>
    <p:sldId id="399" r:id="rId9"/>
    <p:sldId id="406" r:id="rId10"/>
    <p:sldId id="421" r:id="rId11"/>
    <p:sldId id="422" r:id="rId12"/>
    <p:sldId id="378" r:id="rId13"/>
    <p:sldId id="409" r:id="rId14"/>
    <p:sldId id="419" r:id="rId15"/>
    <p:sldId id="396" r:id="rId16"/>
    <p:sldId id="420" r:id="rId17"/>
    <p:sldId id="417" r:id="rId18"/>
    <p:sldId id="424" r:id="rId19"/>
  </p:sldIdLst>
  <p:sldSz cx="12192000" cy="6858000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444"/>
    <a:srgbClr val="893981"/>
    <a:srgbClr val="F47A22"/>
    <a:srgbClr val="FBB134"/>
    <a:srgbClr val="878181"/>
    <a:srgbClr val="008FC5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72" autoAdjust="0"/>
    <p:restoredTop sz="95455"/>
  </p:normalViewPr>
  <p:slideViewPr>
    <p:cSldViewPr snapToGrid="0" snapToObjects="1">
      <p:cViewPr varScale="1">
        <p:scale>
          <a:sx n="92" d="100"/>
          <a:sy n="92" d="100"/>
        </p:scale>
        <p:origin x="1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5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67C4E-8874-9947-A6AA-D7BE54A368D0}" type="doc">
      <dgm:prSet loTypeId="urn:microsoft.com/office/officeart/2005/8/layout/radial6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07B0101-E55B-4C41-8A38-38AFF085D9DD}">
      <dgm:prSet phldrT="[Texto]" custT="1"/>
      <dgm:spPr/>
      <dgm:t>
        <a:bodyPr/>
        <a:lstStyle/>
        <a:p>
          <a:r>
            <a:rPr lang="es-ES" sz="3500" b="1" dirty="0"/>
            <a:t>DIGNIDAD</a:t>
          </a:r>
        </a:p>
      </dgm:t>
    </dgm:pt>
    <dgm:pt modelId="{4E243D3A-ABDF-5748-8F23-6A5DC7DC70EE}" type="parTrans" cxnId="{BE0640EA-C90C-614F-99BF-3C9363CF8039}">
      <dgm:prSet/>
      <dgm:spPr/>
      <dgm:t>
        <a:bodyPr/>
        <a:lstStyle/>
        <a:p>
          <a:endParaRPr lang="es-ES"/>
        </a:p>
      </dgm:t>
    </dgm:pt>
    <dgm:pt modelId="{BF2AB517-851A-B74A-8530-DF0FC0AFFD6D}" type="sibTrans" cxnId="{BE0640EA-C90C-614F-99BF-3C9363CF8039}">
      <dgm:prSet/>
      <dgm:spPr/>
      <dgm:t>
        <a:bodyPr/>
        <a:lstStyle/>
        <a:p>
          <a:endParaRPr lang="es-ES"/>
        </a:p>
      </dgm:t>
    </dgm:pt>
    <dgm:pt modelId="{8407A1BE-ED6D-234B-9E98-5C34DECBF02C}">
      <dgm:prSet phldrT="[Texto]" custT="1"/>
      <dgm:spPr/>
      <dgm:t>
        <a:bodyPr/>
        <a:lstStyle/>
        <a:p>
          <a:r>
            <a:rPr lang="es-ES" sz="3200" b="1" dirty="0"/>
            <a:t>VIVIR BIEN</a:t>
          </a:r>
        </a:p>
      </dgm:t>
    </dgm:pt>
    <dgm:pt modelId="{12204EC4-DDEA-B64E-80DA-507C9D400DA7}" type="parTrans" cxnId="{5FB63A7C-4F0E-9749-BD33-8DEA9CA1C183}">
      <dgm:prSet/>
      <dgm:spPr/>
      <dgm:t>
        <a:bodyPr/>
        <a:lstStyle/>
        <a:p>
          <a:endParaRPr lang="es-ES"/>
        </a:p>
      </dgm:t>
    </dgm:pt>
    <dgm:pt modelId="{235CD771-410F-7042-839A-2F1C6A102FD0}" type="sibTrans" cxnId="{5FB63A7C-4F0E-9749-BD33-8DEA9CA1C183}">
      <dgm:prSet/>
      <dgm:spPr/>
      <dgm:t>
        <a:bodyPr/>
        <a:lstStyle/>
        <a:p>
          <a:endParaRPr lang="es-ES"/>
        </a:p>
      </dgm:t>
    </dgm:pt>
    <dgm:pt modelId="{6E28A19C-E291-8041-901F-9463BDE87B33}">
      <dgm:prSet phldrT="[Texto]" custT="1"/>
      <dgm:spPr/>
      <dgm:t>
        <a:bodyPr/>
        <a:lstStyle/>
        <a:p>
          <a:r>
            <a:rPr lang="es-ES" sz="2400" b="1" dirty="0"/>
            <a:t>VIVIR COMO UNO QUIERA</a:t>
          </a:r>
        </a:p>
      </dgm:t>
    </dgm:pt>
    <dgm:pt modelId="{0B14753F-C9FB-FA48-B437-AF0F5C20A8B2}" type="parTrans" cxnId="{2F0D244E-0DF2-1F49-81A1-CE2405586D25}">
      <dgm:prSet/>
      <dgm:spPr/>
      <dgm:t>
        <a:bodyPr/>
        <a:lstStyle/>
        <a:p>
          <a:endParaRPr lang="es-ES"/>
        </a:p>
      </dgm:t>
    </dgm:pt>
    <dgm:pt modelId="{A0CAD0F4-FA4B-C34C-9201-27A71EB88454}" type="sibTrans" cxnId="{2F0D244E-0DF2-1F49-81A1-CE2405586D25}">
      <dgm:prSet/>
      <dgm:spPr/>
      <dgm:t>
        <a:bodyPr/>
        <a:lstStyle/>
        <a:p>
          <a:endParaRPr lang="es-ES"/>
        </a:p>
      </dgm:t>
    </dgm:pt>
    <dgm:pt modelId="{6F023A1A-71DA-464D-B7F4-327723DF6CBD}">
      <dgm:prSet phldrT="[Texto]" custT="1"/>
      <dgm:spPr/>
      <dgm:t>
        <a:bodyPr/>
        <a:lstStyle/>
        <a:p>
          <a:r>
            <a:rPr lang="es-ES" sz="2400" b="1" dirty="0"/>
            <a:t>VIVIR SIN HUMILLACIONES</a:t>
          </a:r>
        </a:p>
      </dgm:t>
    </dgm:pt>
    <dgm:pt modelId="{9E20FD83-158B-8944-AE2B-DA3CFE823451}" type="parTrans" cxnId="{8025DEF7-A05C-354A-A186-0FC0D043A4A5}">
      <dgm:prSet/>
      <dgm:spPr/>
      <dgm:t>
        <a:bodyPr/>
        <a:lstStyle/>
        <a:p>
          <a:endParaRPr lang="es-ES"/>
        </a:p>
      </dgm:t>
    </dgm:pt>
    <dgm:pt modelId="{6AC28EB5-88C6-A94F-AA1D-4E4DFC528F44}" type="sibTrans" cxnId="{8025DEF7-A05C-354A-A186-0FC0D043A4A5}">
      <dgm:prSet/>
      <dgm:spPr/>
      <dgm:t>
        <a:bodyPr/>
        <a:lstStyle/>
        <a:p>
          <a:endParaRPr lang="es-ES"/>
        </a:p>
      </dgm:t>
    </dgm:pt>
    <dgm:pt modelId="{4D35C64A-A5E6-9348-9B0A-69BF9F506C2F}" type="pres">
      <dgm:prSet presAssocID="{AA267C4E-8874-9947-A6AA-D7BE54A368D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650C1E-D87F-F44E-969B-5F21DD506AB2}" type="pres">
      <dgm:prSet presAssocID="{207B0101-E55B-4C41-8A38-38AFF085D9DD}" presName="centerShape" presStyleLbl="node0" presStyleIdx="0" presStyleCnt="1" custScaleX="109495" custScaleY="111931"/>
      <dgm:spPr/>
    </dgm:pt>
    <dgm:pt modelId="{801DED02-EAF7-884D-BC69-74789F14D2EA}" type="pres">
      <dgm:prSet presAssocID="{8407A1BE-ED6D-234B-9E98-5C34DECBF02C}" presName="node" presStyleLbl="node1" presStyleIdx="0" presStyleCnt="3">
        <dgm:presLayoutVars>
          <dgm:bulletEnabled val="1"/>
        </dgm:presLayoutVars>
      </dgm:prSet>
      <dgm:spPr/>
    </dgm:pt>
    <dgm:pt modelId="{4749828E-652A-5745-B75A-26F9D01B718C}" type="pres">
      <dgm:prSet presAssocID="{8407A1BE-ED6D-234B-9E98-5C34DECBF02C}" presName="dummy" presStyleCnt="0"/>
      <dgm:spPr/>
    </dgm:pt>
    <dgm:pt modelId="{DAF46948-0212-E445-9865-1A85EDD61B53}" type="pres">
      <dgm:prSet presAssocID="{235CD771-410F-7042-839A-2F1C6A102FD0}" presName="sibTrans" presStyleLbl="sibTrans2D1" presStyleIdx="0" presStyleCnt="3"/>
      <dgm:spPr/>
    </dgm:pt>
    <dgm:pt modelId="{BE3D5AF9-37E0-6C4D-A7E8-2A08A85753E2}" type="pres">
      <dgm:prSet presAssocID="{6E28A19C-E291-8041-901F-9463BDE87B33}" presName="node" presStyleLbl="node1" presStyleIdx="1" presStyleCnt="3">
        <dgm:presLayoutVars>
          <dgm:bulletEnabled val="1"/>
        </dgm:presLayoutVars>
      </dgm:prSet>
      <dgm:spPr/>
    </dgm:pt>
    <dgm:pt modelId="{1A7960E4-6961-3444-BBCB-F158FC04AD73}" type="pres">
      <dgm:prSet presAssocID="{6E28A19C-E291-8041-901F-9463BDE87B33}" presName="dummy" presStyleCnt="0"/>
      <dgm:spPr/>
    </dgm:pt>
    <dgm:pt modelId="{D6E6A175-AAC7-984C-9C85-97DA6C1E5167}" type="pres">
      <dgm:prSet presAssocID="{A0CAD0F4-FA4B-C34C-9201-27A71EB88454}" presName="sibTrans" presStyleLbl="sibTrans2D1" presStyleIdx="1" presStyleCnt="3"/>
      <dgm:spPr/>
    </dgm:pt>
    <dgm:pt modelId="{6D070540-7ADE-E04F-8587-01EEC6552463}" type="pres">
      <dgm:prSet presAssocID="{6F023A1A-71DA-464D-B7F4-327723DF6CBD}" presName="node" presStyleLbl="node1" presStyleIdx="2" presStyleCnt="3">
        <dgm:presLayoutVars>
          <dgm:bulletEnabled val="1"/>
        </dgm:presLayoutVars>
      </dgm:prSet>
      <dgm:spPr/>
    </dgm:pt>
    <dgm:pt modelId="{8DE97058-436F-524C-A29C-C3EF70B03FD1}" type="pres">
      <dgm:prSet presAssocID="{6F023A1A-71DA-464D-B7F4-327723DF6CBD}" presName="dummy" presStyleCnt="0"/>
      <dgm:spPr/>
    </dgm:pt>
    <dgm:pt modelId="{050CC2B4-F4E4-FC47-8F41-1F81247462D7}" type="pres">
      <dgm:prSet presAssocID="{6AC28EB5-88C6-A94F-AA1D-4E4DFC528F44}" presName="sibTrans" presStyleLbl="sibTrans2D1" presStyleIdx="2" presStyleCnt="3"/>
      <dgm:spPr/>
    </dgm:pt>
  </dgm:ptLst>
  <dgm:cxnLst>
    <dgm:cxn modelId="{926DC201-950B-3D4E-8BD8-2A4A79017A2A}" type="presOf" srcId="{8407A1BE-ED6D-234B-9E98-5C34DECBF02C}" destId="{801DED02-EAF7-884D-BC69-74789F14D2EA}" srcOrd="0" destOrd="0" presId="urn:microsoft.com/office/officeart/2005/8/layout/radial6"/>
    <dgm:cxn modelId="{D0083409-9774-6548-A005-991361E6A6F7}" type="presOf" srcId="{207B0101-E55B-4C41-8A38-38AFF085D9DD}" destId="{0E650C1E-D87F-F44E-969B-5F21DD506AB2}" srcOrd="0" destOrd="0" presId="urn:microsoft.com/office/officeart/2005/8/layout/radial6"/>
    <dgm:cxn modelId="{CBE04016-231D-9347-B54E-001509A36032}" type="presOf" srcId="{235CD771-410F-7042-839A-2F1C6A102FD0}" destId="{DAF46948-0212-E445-9865-1A85EDD61B53}" srcOrd="0" destOrd="0" presId="urn:microsoft.com/office/officeart/2005/8/layout/radial6"/>
    <dgm:cxn modelId="{AF66E528-5F34-1C4D-9D89-18CCCEEB76B3}" type="presOf" srcId="{AA267C4E-8874-9947-A6AA-D7BE54A368D0}" destId="{4D35C64A-A5E6-9348-9B0A-69BF9F506C2F}" srcOrd="0" destOrd="0" presId="urn:microsoft.com/office/officeart/2005/8/layout/radial6"/>
    <dgm:cxn modelId="{2F0D244E-0DF2-1F49-81A1-CE2405586D25}" srcId="{207B0101-E55B-4C41-8A38-38AFF085D9DD}" destId="{6E28A19C-E291-8041-901F-9463BDE87B33}" srcOrd="1" destOrd="0" parTransId="{0B14753F-C9FB-FA48-B437-AF0F5C20A8B2}" sibTransId="{A0CAD0F4-FA4B-C34C-9201-27A71EB88454}"/>
    <dgm:cxn modelId="{F3E2656F-6378-2D4E-A68D-4152FFA827F3}" type="presOf" srcId="{6E28A19C-E291-8041-901F-9463BDE87B33}" destId="{BE3D5AF9-37E0-6C4D-A7E8-2A08A85753E2}" srcOrd="0" destOrd="0" presId="urn:microsoft.com/office/officeart/2005/8/layout/radial6"/>
    <dgm:cxn modelId="{5FB63A7C-4F0E-9749-BD33-8DEA9CA1C183}" srcId="{207B0101-E55B-4C41-8A38-38AFF085D9DD}" destId="{8407A1BE-ED6D-234B-9E98-5C34DECBF02C}" srcOrd="0" destOrd="0" parTransId="{12204EC4-DDEA-B64E-80DA-507C9D400DA7}" sibTransId="{235CD771-410F-7042-839A-2F1C6A102FD0}"/>
    <dgm:cxn modelId="{D9EC74A8-5E78-6844-BC06-D5ECEF8BF4D1}" type="presOf" srcId="{6AC28EB5-88C6-A94F-AA1D-4E4DFC528F44}" destId="{050CC2B4-F4E4-FC47-8F41-1F81247462D7}" srcOrd="0" destOrd="0" presId="urn:microsoft.com/office/officeart/2005/8/layout/radial6"/>
    <dgm:cxn modelId="{D830D3C6-CCA3-F34F-B18D-2F35EF3E451F}" type="presOf" srcId="{A0CAD0F4-FA4B-C34C-9201-27A71EB88454}" destId="{D6E6A175-AAC7-984C-9C85-97DA6C1E5167}" srcOrd="0" destOrd="0" presId="urn:microsoft.com/office/officeart/2005/8/layout/radial6"/>
    <dgm:cxn modelId="{BE0640EA-C90C-614F-99BF-3C9363CF8039}" srcId="{AA267C4E-8874-9947-A6AA-D7BE54A368D0}" destId="{207B0101-E55B-4C41-8A38-38AFF085D9DD}" srcOrd="0" destOrd="0" parTransId="{4E243D3A-ABDF-5748-8F23-6A5DC7DC70EE}" sibTransId="{BF2AB517-851A-B74A-8530-DF0FC0AFFD6D}"/>
    <dgm:cxn modelId="{8025DEF7-A05C-354A-A186-0FC0D043A4A5}" srcId="{207B0101-E55B-4C41-8A38-38AFF085D9DD}" destId="{6F023A1A-71DA-464D-B7F4-327723DF6CBD}" srcOrd="2" destOrd="0" parTransId="{9E20FD83-158B-8944-AE2B-DA3CFE823451}" sibTransId="{6AC28EB5-88C6-A94F-AA1D-4E4DFC528F44}"/>
    <dgm:cxn modelId="{0FD512FE-606D-EF40-A816-BA31226108C3}" type="presOf" srcId="{6F023A1A-71DA-464D-B7F4-327723DF6CBD}" destId="{6D070540-7ADE-E04F-8587-01EEC6552463}" srcOrd="0" destOrd="0" presId="urn:microsoft.com/office/officeart/2005/8/layout/radial6"/>
    <dgm:cxn modelId="{EF77B437-2B56-A54F-BFB3-D24D122EEF2C}" type="presParOf" srcId="{4D35C64A-A5E6-9348-9B0A-69BF9F506C2F}" destId="{0E650C1E-D87F-F44E-969B-5F21DD506AB2}" srcOrd="0" destOrd="0" presId="urn:microsoft.com/office/officeart/2005/8/layout/radial6"/>
    <dgm:cxn modelId="{B192FB82-6D7E-B444-A632-0F26F6C49113}" type="presParOf" srcId="{4D35C64A-A5E6-9348-9B0A-69BF9F506C2F}" destId="{801DED02-EAF7-884D-BC69-74789F14D2EA}" srcOrd="1" destOrd="0" presId="urn:microsoft.com/office/officeart/2005/8/layout/radial6"/>
    <dgm:cxn modelId="{D4F6F639-CDE6-9142-94DF-803263F71708}" type="presParOf" srcId="{4D35C64A-A5E6-9348-9B0A-69BF9F506C2F}" destId="{4749828E-652A-5745-B75A-26F9D01B718C}" srcOrd="2" destOrd="0" presId="urn:microsoft.com/office/officeart/2005/8/layout/radial6"/>
    <dgm:cxn modelId="{5472E7DA-22CF-904B-B132-84DA9EDF4529}" type="presParOf" srcId="{4D35C64A-A5E6-9348-9B0A-69BF9F506C2F}" destId="{DAF46948-0212-E445-9865-1A85EDD61B53}" srcOrd="3" destOrd="0" presId="urn:microsoft.com/office/officeart/2005/8/layout/radial6"/>
    <dgm:cxn modelId="{0A01378D-1A06-3841-977B-43060789ED5C}" type="presParOf" srcId="{4D35C64A-A5E6-9348-9B0A-69BF9F506C2F}" destId="{BE3D5AF9-37E0-6C4D-A7E8-2A08A85753E2}" srcOrd="4" destOrd="0" presId="urn:microsoft.com/office/officeart/2005/8/layout/radial6"/>
    <dgm:cxn modelId="{F3C880E8-1C01-1140-ABB0-3D6E06D50C7C}" type="presParOf" srcId="{4D35C64A-A5E6-9348-9B0A-69BF9F506C2F}" destId="{1A7960E4-6961-3444-BBCB-F158FC04AD73}" srcOrd="5" destOrd="0" presId="urn:microsoft.com/office/officeart/2005/8/layout/radial6"/>
    <dgm:cxn modelId="{3D117407-A4BE-F74E-96B4-CA5A684B02DF}" type="presParOf" srcId="{4D35C64A-A5E6-9348-9B0A-69BF9F506C2F}" destId="{D6E6A175-AAC7-984C-9C85-97DA6C1E5167}" srcOrd="6" destOrd="0" presId="urn:microsoft.com/office/officeart/2005/8/layout/radial6"/>
    <dgm:cxn modelId="{3BD453A1-B8F3-7749-8E38-5BB85CD01089}" type="presParOf" srcId="{4D35C64A-A5E6-9348-9B0A-69BF9F506C2F}" destId="{6D070540-7ADE-E04F-8587-01EEC6552463}" srcOrd="7" destOrd="0" presId="urn:microsoft.com/office/officeart/2005/8/layout/radial6"/>
    <dgm:cxn modelId="{29024A82-FA8E-9842-B2C5-8D46A6D495AD}" type="presParOf" srcId="{4D35C64A-A5E6-9348-9B0A-69BF9F506C2F}" destId="{8DE97058-436F-524C-A29C-C3EF70B03FD1}" srcOrd="8" destOrd="0" presId="urn:microsoft.com/office/officeart/2005/8/layout/radial6"/>
    <dgm:cxn modelId="{6F4696A6-69B1-F44A-A72B-BF188994079B}" type="presParOf" srcId="{4D35C64A-A5E6-9348-9B0A-69BF9F506C2F}" destId="{050CC2B4-F4E4-FC47-8F41-1F81247462D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267C4E-8874-9947-A6AA-D7BE54A368D0}" type="doc">
      <dgm:prSet loTypeId="urn:microsoft.com/office/officeart/2005/8/layout/radial6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07B0101-E55B-4C41-8A38-38AFF085D9DD}">
      <dgm:prSet phldrT="[Texto]" custT="1"/>
      <dgm:spPr/>
      <dgm:t>
        <a:bodyPr/>
        <a:lstStyle/>
        <a:p>
          <a:r>
            <a:rPr lang="es-ES" sz="3500" b="1" dirty="0"/>
            <a:t>DIGNIDAD</a:t>
          </a:r>
        </a:p>
      </dgm:t>
    </dgm:pt>
    <dgm:pt modelId="{4E243D3A-ABDF-5748-8F23-6A5DC7DC70EE}" type="parTrans" cxnId="{BE0640EA-C90C-614F-99BF-3C9363CF8039}">
      <dgm:prSet/>
      <dgm:spPr/>
      <dgm:t>
        <a:bodyPr/>
        <a:lstStyle/>
        <a:p>
          <a:endParaRPr lang="es-ES"/>
        </a:p>
      </dgm:t>
    </dgm:pt>
    <dgm:pt modelId="{BF2AB517-851A-B74A-8530-DF0FC0AFFD6D}" type="sibTrans" cxnId="{BE0640EA-C90C-614F-99BF-3C9363CF8039}">
      <dgm:prSet/>
      <dgm:spPr/>
      <dgm:t>
        <a:bodyPr/>
        <a:lstStyle/>
        <a:p>
          <a:endParaRPr lang="es-ES"/>
        </a:p>
      </dgm:t>
    </dgm:pt>
    <dgm:pt modelId="{8407A1BE-ED6D-234B-9E98-5C34DECBF02C}">
      <dgm:prSet phldrT="[Texto]" custT="1"/>
      <dgm:spPr/>
      <dgm:t>
        <a:bodyPr/>
        <a:lstStyle/>
        <a:p>
          <a:r>
            <a:rPr lang="es-ES" sz="3200" b="1" dirty="0"/>
            <a:t>VIVIR BIEN</a:t>
          </a:r>
        </a:p>
      </dgm:t>
    </dgm:pt>
    <dgm:pt modelId="{12204EC4-DDEA-B64E-80DA-507C9D400DA7}" type="parTrans" cxnId="{5FB63A7C-4F0E-9749-BD33-8DEA9CA1C183}">
      <dgm:prSet/>
      <dgm:spPr/>
      <dgm:t>
        <a:bodyPr/>
        <a:lstStyle/>
        <a:p>
          <a:endParaRPr lang="es-ES"/>
        </a:p>
      </dgm:t>
    </dgm:pt>
    <dgm:pt modelId="{235CD771-410F-7042-839A-2F1C6A102FD0}" type="sibTrans" cxnId="{5FB63A7C-4F0E-9749-BD33-8DEA9CA1C183}">
      <dgm:prSet/>
      <dgm:spPr/>
      <dgm:t>
        <a:bodyPr/>
        <a:lstStyle/>
        <a:p>
          <a:endParaRPr lang="es-ES"/>
        </a:p>
      </dgm:t>
    </dgm:pt>
    <dgm:pt modelId="{6E28A19C-E291-8041-901F-9463BDE87B33}">
      <dgm:prSet phldrT="[Texto]" custT="1"/>
      <dgm:spPr/>
      <dgm:t>
        <a:bodyPr/>
        <a:lstStyle/>
        <a:p>
          <a:r>
            <a:rPr lang="es-ES" sz="2400" b="1" dirty="0"/>
            <a:t>VIVIR COMO UNO QUIERA</a:t>
          </a:r>
        </a:p>
      </dgm:t>
    </dgm:pt>
    <dgm:pt modelId="{0B14753F-C9FB-FA48-B437-AF0F5C20A8B2}" type="parTrans" cxnId="{2F0D244E-0DF2-1F49-81A1-CE2405586D25}">
      <dgm:prSet/>
      <dgm:spPr/>
      <dgm:t>
        <a:bodyPr/>
        <a:lstStyle/>
        <a:p>
          <a:endParaRPr lang="es-ES"/>
        </a:p>
      </dgm:t>
    </dgm:pt>
    <dgm:pt modelId="{A0CAD0F4-FA4B-C34C-9201-27A71EB88454}" type="sibTrans" cxnId="{2F0D244E-0DF2-1F49-81A1-CE2405586D25}">
      <dgm:prSet/>
      <dgm:spPr/>
      <dgm:t>
        <a:bodyPr/>
        <a:lstStyle/>
        <a:p>
          <a:endParaRPr lang="es-ES"/>
        </a:p>
      </dgm:t>
    </dgm:pt>
    <dgm:pt modelId="{6F023A1A-71DA-464D-B7F4-327723DF6CBD}">
      <dgm:prSet phldrT="[Texto]" custT="1"/>
      <dgm:spPr/>
      <dgm:t>
        <a:bodyPr/>
        <a:lstStyle/>
        <a:p>
          <a:r>
            <a:rPr lang="es-ES" sz="2400" b="1" dirty="0"/>
            <a:t>VIVIR SIN HUMILLACIONES</a:t>
          </a:r>
        </a:p>
      </dgm:t>
    </dgm:pt>
    <dgm:pt modelId="{9E20FD83-158B-8944-AE2B-DA3CFE823451}" type="parTrans" cxnId="{8025DEF7-A05C-354A-A186-0FC0D043A4A5}">
      <dgm:prSet/>
      <dgm:spPr/>
      <dgm:t>
        <a:bodyPr/>
        <a:lstStyle/>
        <a:p>
          <a:endParaRPr lang="es-ES"/>
        </a:p>
      </dgm:t>
    </dgm:pt>
    <dgm:pt modelId="{6AC28EB5-88C6-A94F-AA1D-4E4DFC528F44}" type="sibTrans" cxnId="{8025DEF7-A05C-354A-A186-0FC0D043A4A5}">
      <dgm:prSet/>
      <dgm:spPr/>
      <dgm:t>
        <a:bodyPr/>
        <a:lstStyle/>
        <a:p>
          <a:endParaRPr lang="es-ES"/>
        </a:p>
      </dgm:t>
    </dgm:pt>
    <dgm:pt modelId="{4D35C64A-A5E6-9348-9B0A-69BF9F506C2F}" type="pres">
      <dgm:prSet presAssocID="{AA267C4E-8874-9947-A6AA-D7BE54A368D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650C1E-D87F-F44E-969B-5F21DD506AB2}" type="pres">
      <dgm:prSet presAssocID="{207B0101-E55B-4C41-8A38-38AFF085D9DD}" presName="centerShape" presStyleLbl="node0" presStyleIdx="0" presStyleCnt="1" custScaleX="109495" custScaleY="111931"/>
      <dgm:spPr/>
    </dgm:pt>
    <dgm:pt modelId="{801DED02-EAF7-884D-BC69-74789F14D2EA}" type="pres">
      <dgm:prSet presAssocID="{8407A1BE-ED6D-234B-9E98-5C34DECBF02C}" presName="node" presStyleLbl="node1" presStyleIdx="0" presStyleCnt="3">
        <dgm:presLayoutVars>
          <dgm:bulletEnabled val="1"/>
        </dgm:presLayoutVars>
      </dgm:prSet>
      <dgm:spPr/>
    </dgm:pt>
    <dgm:pt modelId="{4749828E-652A-5745-B75A-26F9D01B718C}" type="pres">
      <dgm:prSet presAssocID="{8407A1BE-ED6D-234B-9E98-5C34DECBF02C}" presName="dummy" presStyleCnt="0"/>
      <dgm:spPr/>
    </dgm:pt>
    <dgm:pt modelId="{DAF46948-0212-E445-9865-1A85EDD61B53}" type="pres">
      <dgm:prSet presAssocID="{235CD771-410F-7042-839A-2F1C6A102FD0}" presName="sibTrans" presStyleLbl="sibTrans2D1" presStyleIdx="0" presStyleCnt="3"/>
      <dgm:spPr/>
    </dgm:pt>
    <dgm:pt modelId="{BE3D5AF9-37E0-6C4D-A7E8-2A08A85753E2}" type="pres">
      <dgm:prSet presAssocID="{6E28A19C-E291-8041-901F-9463BDE87B33}" presName="node" presStyleLbl="node1" presStyleIdx="1" presStyleCnt="3">
        <dgm:presLayoutVars>
          <dgm:bulletEnabled val="1"/>
        </dgm:presLayoutVars>
      </dgm:prSet>
      <dgm:spPr/>
    </dgm:pt>
    <dgm:pt modelId="{1A7960E4-6961-3444-BBCB-F158FC04AD73}" type="pres">
      <dgm:prSet presAssocID="{6E28A19C-E291-8041-901F-9463BDE87B33}" presName="dummy" presStyleCnt="0"/>
      <dgm:spPr/>
    </dgm:pt>
    <dgm:pt modelId="{D6E6A175-AAC7-984C-9C85-97DA6C1E5167}" type="pres">
      <dgm:prSet presAssocID="{A0CAD0F4-FA4B-C34C-9201-27A71EB88454}" presName="sibTrans" presStyleLbl="sibTrans2D1" presStyleIdx="1" presStyleCnt="3"/>
      <dgm:spPr/>
    </dgm:pt>
    <dgm:pt modelId="{6D070540-7ADE-E04F-8587-01EEC6552463}" type="pres">
      <dgm:prSet presAssocID="{6F023A1A-71DA-464D-B7F4-327723DF6CBD}" presName="node" presStyleLbl="node1" presStyleIdx="2" presStyleCnt="3">
        <dgm:presLayoutVars>
          <dgm:bulletEnabled val="1"/>
        </dgm:presLayoutVars>
      </dgm:prSet>
      <dgm:spPr/>
    </dgm:pt>
    <dgm:pt modelId="{8DE97058-436F-524C-A29C-C3EF70B03FD1}" type="pres">
      <dgm:prSet presAssocID="{6F023A1A-71DA-464D-B7F4-327723DF6CBD}" presName="dummy" presStyleCnt="0"/>
      <dgm:spPr/>
    </dgm:pt>
    <dgm:pt modelId="{050CC2B4-F4E4-FC47-8F41-1F81247462D7}" type="pres">
      <dgm:prSet presAssocID="{6AC28EB5-88C6-A94F-AA1D-4E4DFC528F44}" presName="sibTrans" presStyleLbl="sibTrans2D1" presStyleIdx="2" presStyleCnt="3"/>
      <dgm:spPr/>
    </dgm:pt>
  </dgm:ptLst>
  <dgm:cxnLst>
    <dgm:cxn modelId="{926DC201-950B-3D4E-8BD8-2A4A79017A2A}" type="presOf" srcId="{8407A1BE-ED6D-234B-9E98-5C34DECBF02C}" destId="{801DED02-EAF7-884D-BC69-74789F14D2EA}" srcOrd="0" destOrd="0" presId="urn:microsoft.com/office/officeart/2005/8/layout/radial6"/>
    <dgm:cxn modelId="{D0083409-9774-6548-A005-991361E6A6F7}" type="presOf" srcId="{207B0101-E55B-4C41-8A38-38AFF085D9DD}" destId="{0E650C1E-D87F-F44E-969B-5F21DD506AB2}" srcOrd="0" destOrd="0" presId="urn:microsoft.com/office/officeart/2005/8/layout/radial6"/>
    <dgm:cxn modelId="{CBE04016-231D-9347-B54E-001509A36032}" type="presOf" srcId="{235CD771-410F-7042-839A-2F1C6A102FD0}" destId="{DAF46948-0212-E445-9865-1A85EDD61B53}" srcOrd="0" destOrd="0" presId="urn:microsoft.com/office/officeart/2005/8/layout/radial6"/>
    <dgm:cxn modelId="{AF66E528-5F34-1C4D-9D89-18CCCEEB76B3}" type="presOf" srcId="{AA267C4E-8874-9947-A6AA-D7BE54A368D0}" destId="{4D35C64A-A5E6-9348-9B0A-69BF9F506C2F}" srcOrd="0" destOrd="0" presId="urn:microsoft.com/office/officeart/2005/8/layout/radial6"/>
    <dgm:cxn modelId="{2F0D244E-0DF2-1F49-81A1-CE2405586D25}" srcId="{207B0101-E55B-4C41-8A38-38AFF085D9DD}" destId="{6E28A19C-E291-8041-901F-9463BDE87B33}" srcOrd="1" destOrd="0" parTransId="{0B14753F-C9FB-FA48-B437-AF0F5C20A8B2}" sibTransId="{A0CAD0F4-FA4B-C34C-9201-27A71EB88454}"/>
    <dgm:cxn modelId="{F3E2656F-6378-2D4E-A68D-4152FFA827F3}" type="presOf" srcId="{6E28A19C-E291-8041-901F-9463BDE87B33}" destId="{BE3D5AF9-37E0-6C4D-A7E8-2A08A85753E2}" srcOrd="0" destOrd="0" presId="urn:microsoft.com/office/officeart/2005/8/layout/radial6"/>
    <dgm:cxn modelId="{5FB63A7C-4F0E-9749-BD33-8DEA9CA1C183}" srcId="{207B0101-E55B-4C41-8A38-38AFF085D9DD}" destId="{8407A1BE-ED6D-234B-9E98-5C34DECBF02C}" srcOrd="0" destOrd="0" parTransId="{12204EC4-DDEA-B64E-80DA-507C9D400DA7}" sibTransId="{235CD771-410F-7042-839A-2F1C6A102FD0}"/>
    <dgm:cxn modelId="{D9EC74A8-5E78-6844-BC06-D5ECEF8BF4D1}" type="presOf" srcId="{6AC28EB5-88C6-A94F-AA1D-4E4DFC528F44}" destId="{050CC2B4-F4E4-FC47-8F41-1F81247462D7}" srcOrd="0" destOrd="0" presId="urn:microsoft.com/office/officeart/2005/8/layout/radial6"/>
    <dgm:cxn modelId="{D830D3C6-CCA3-F34F-B18D-2F35EF3E451F}" type="presOf" srcId="{A0CAD0F4-FA4B-C34C-9201-27A71EB88454}" destId="{D6E6A175-AAC7-984C-9C85-97DA6C1E5167}" srcOrd="0" destOrd="0" presId="urn:microsoft.com/office/officeart/2005/8/layout/radial6"/>
    <dgm:cxn modelId="{BE0640EA-C90C-614F-99BF-3C9363CF8039}" srcId="{AA267C4E-8874-9947-A6AA-D7BE54A368D0}" destId="{207B0101-E55B-4C41-8A38-38AFF085D9DD}" srcOrd="0" destOrd="0" parTransId="{4E243D3A-ABDF-5748-8F23-6A5DC7DC70EE}" sibTransId="{BF2AB517-851A-B74A-8530-DF0FC0AFFD6D}"/>
    <dgm:cxn modelId="{8025DEF7-A05C-354A-A186-0FC0D043A4A5}" srcId="{207B0101-E55B-4C41-8A38-38AFF085D9DD}" destId="{6F023A1A-71DA-464D-B7F4-327723DF6CBD}" srcOrd="2" destOrd="0" parTransId="{9E20FD83-158B-8944-AE2B-DA3CFE823451}" sibTransId="{6AC28EB5-88C6-A94F-AA1D-4E4DFC528F44}"/>
    <dgm:cxn modelId="{0FD512FE-606D-EF40-A816-BA31226108C3}" type="presOf" srcId="{6F023A1A-71DA-464D-B7F4-327723DF6CBD}" destId="{6D070540-7ADE-E04F-8587-01EEC6552463}" srcOrd="0" destOrd="0" presId="urn:microsoft.com/office/officeart/2005/8/layout/radial6"/>
    <dgm:cxn modelId="{EF77B437-2B56-A54F-BFB3-D24D122EEF2C}" type="presParOf" srcId="{4D35C64A-A5E6-9348-9B0A-69BF9F506C2F}" destId="{0E650C1E-D87F-F44E-969B-5F21DD506AB2}" srcOrd="0" destOrd="0" presId="urn:microsoft.com/office/officeart/2005/8/layout/radial6"/>
    <dgm:cxn modelId="{B192FB82-6D7E-B444-A632-0F26F6C49113}" type="presParOf" srcId="{4D35C64A-A5E6-9348-9B0A-69BF9F506C2F}" destId="{801DED02-EAF7-884D-BC69-74789F14D2EA}" srcOrd="1" destOrd="0" presId="urn:microsoft.com/office/officeart/2005/8/layout/radial6"/>
    <dgm:cxn modelId="{D4F6F639-CDE6-9142-94DF-803263F71708}" type="presParOf" srcId="{4D35C64A-A5E6-9348-9B0A-69BF9F506C2F}" destId="{4749828E-652A-5745-B75A-26F9D01B718C}" srcOrd="2" destOrd="0" presId="urn:microsoft.com/office/officeart/2005/8/layout/radial6"/>
    <dgm:cxn modelId="{5472E7DA-22CF-904B-B132-84DA9EDF4529}" type="presParOf" srcId="{4D35C64A-A5E6-9348-9B0A-69BF9F506C2F}" destId="{DAF46948-0212-E445-9865-1A85EDD61B53}" srcOrd="3" destOrd="0" presId="urn:microsoft.com/office/officeart/2005/8/layout/radial6"/>
    <dgm:cxn modelId="{0A01378D-1A06-3841-977B-43060789ED5C}" type="presParOf" srcId="{4D35C64A-A5E6-9348-9B0A-69BF9F506C2F}" destId="{BE3D5AF9-37E0-6C4D-A7E8-2A08A85753E2}" srcOrd="4" destOrd="0" presId="urn:microsoft.com/office/officeart/2005/8/layout/radial6"/>
    <dgm:cxn modelId="{F3C880E8-1C01-1140-ABB0-3D6E06D50C7C}" type="presParOf" srcId="{4D35C64A-A5E6-9348-9B0A-69BF9F506C2F}" destId="{1A7960E4-6961-3444-BBCB-F158FC04AD73}" srcOrd="5" destOrd="0" presId="urn:microsoft.com/office/officeart/2005/8/layout/radial6"/>
    <dgm:cxn modelId="{3D117407-A4BE-F74E-96B4-CA5A684B02DF}" type="presParOf" srcId="{4D35C64A-A5E6-9348-9B0A-69BF9F506C2F}" destId="{D6E6A175-AAC7-984C-9C85-97DA6C1E5167}" srcOrd="6" destOrd="0" presId="urn:microsoft.com/office/officeart/2005/8/layout/radial6"/>
    <dgm:cxn modelId="{3BD453A1-B8F3-7749-8E38-5BB85CD01089}" type="presParOf" srcId="{4D35C64A-A5E6-9348-9B0A-69BF9F506C2F}" destId="{6D070540-7ADE-E04F-8587-01EEC6552463}" srcOrd="7" destOrd="0" presId="urn:microsoft.com/office/officeart/2005/8/layout/radial6"/>
    <dgm:cxn modelId="{29024A82-FA8E-9842-B2C5-8D46A6D495AD}" type="presParOf" srcId="{4D35C64A-A5E6-9348-9B0A-69BF9F506C2F}" destId="{8DE97058-436F-524C-A29C-C3EF70B03FD1}" srcOrd="8" destOrd="0" presId="urn:microsoft.com/office/officeart/2005/8/layout/radial6"/>
    <dgm:cxn modelId="{6F4696A6-69B1-F44A-A72B-BF188994079B}" type="presParOf" srcId="{4D35C64A-A5E6-9348-9B0A-69BF9F506C2F}" destId="{050CC2B4-F4E4-FC47-8F41-1F81247462D7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CC2B4-F4E4-FC47-8F41-1F81247462D7}">
      <dsp:nvSpPr>
        <dsp:cNvPr id="0" name=""/>
        <dsp:cNvSpPr/>
      </dsp:nvSpPr>
      <dsp:spPr>
        <a:xfrm>
          <a:off x="1841689" y="844621"/>
          <a:ext cx="5646358" cy="5646358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6A175-AAC7-984C-9C85-97DA6C1E5167}">
      <dsp:nvSpPr>
        <dsp:cNvPr id="0" name=""/>
        <dsp:cNvSpPr/>
      </dsp:nvSpPr>
      <dsp:spPr>
        <a:xfrm>
          <a:off x="1841689" y="844621"/>
          <a:ext cx="5646358" cy="5646358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F46948-0212-E445-9865-1A85EDD61B53}">
      <dsp:nvSpPr>
        <dsp:cNvPr id="0" name=""/>
        <dsp:cNvSpPr/>
      </dsp:nvSpPr>
      <dsp:spPr>
        <a:xfrm>
          <a:off x="1841689" y="844621"/>
          <a:ext cx="5646358" cy="5646358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650C1E-D87F-F44E-969B-5F21DD506AB2}">
      <dsp:nvSpPr>
        <dsp:cNvPr id="0" name=""/>
        <dsp:cNvSpPr/>
      </dsp:nvSpPr>
      <dsp:spPr>
        <a:xfrm>
          <a:off x="3243264" y="2214569"/>
          <a:ext cx="2843208" cy="290646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DIGNIDAD</a:t>
          </a:r>
        </a:p>
      </dsp:txBody>
      <dsp:txXfrm>
        <a:off x="3659642" y="2640211"/>
        <a:ext cx="2010452" cy="2055178"/>
      </dsp:txXfrm>
    </dsp:sp>
    <dsp:sp modelId="{801DED02-EAF7-884D-BC69-74789F14D2EA}">
      <dsp:nvSpPr>
        <dsp:cNvPr id="0" name=""/>
        <dsp:cNvSpPr/>
      </dsp:nvSpPr>
      <dsp:spPr>
        <a:xfrm>
          <a:off x="3756039" y="1227"/>
          <a:ext cx="1817658" cy="181765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VIVIR BIEN</a:t>
          </a:r>
        </a:p>
      </dsp:txBody>
      <dsp:txXfrm>
        <a:off x="4022229" y="267417"/>
        <a:ext cx="1285278" cy="1285278"/>
      </dsp:txXfrm>
    </dsp:sp>
    <dsp:sp modelId="{BE3D5AF9-37E0-6C4D-A7E8-2A08A85753E2}">
      <dsp:nvSpPr>
        <dsp:cNvPr id="0" name=""/>
        <dsp:cNvSpPr/>
      </dsp:nvSpPr>
      <dsp:spPr>
        <a:xfrm>
          <a:off x="6144315" y="4137842"/>
          <a:ext cx="1817658" cy="1817658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VIVIR COMO UNO QUIERA</a:t>
          </a:r>
        </a:p>
      </dsp:txBody>
      <dsp:txXfrm>
        <a:off x="6410505" y="4404032"/>
        <a:ext cx="1285278" cy="1285278"/>
      </dsp:txXfrm>
    </dsp:sp>
    <dsp:sp modelId="{6D070540-7ADE-E04F-8587-01EEC6552463}">
      <dsp:nvSpPr>
        <dsp:cNvPr id="0" name=""/>
        <dsp:cNvSpPr/>
      </dsp:nvSpPr>
      <dsp:spPr>
        <a:xfrm>
          <a:off x="1367763" y="4137842"/>
          <a:ext cx="1817658" cy="1817658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VIVIR SIN HUMILLACIONES</a:t>
          </a:r>
        </a:p>
      </dsp:txBody>
      <dsp:txXfrm>
        <a:off x="1633953" y="4404032"/>
        <a:ext cx="1285278" cy="1285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CC2B4-F4E4-FC47-8F41-1F81247462D7}">
      <dsp:nvSpPr>
        <dsp:cNvPr id="0" name=""/>
        <dsp:cNvSpPr/>
      </dsp:nvSpPr>
      <dsp:spPr>
        <a:xfrm>
          <a:off x="1841689" y="844621"/>
          <a:ext cx="5646358" cy="5646358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6A175-AAC7-984C-9C85-97DA6C1E5167}">
      <dsp:nvSpPr>
        <dsp:cNvPr id="0" name=""/>
        <dsp:cNvSpPr/>
      </dsp:nvSpPr>
      <dsp:spPr>
        <a:xfrm>
          <a:off x="1841689" y="844621"/>
          <a:ext cx="5646358" cy="5646358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F46948-0212-E445-9865-1A85EDD61B53}">
      <dsp:nvSpPr>
        <dsp:cNvPr id="0" name=""/>
        <dsp:cNvSpPr/>
      </dsp:nvSpPr>
      <dsp:spPr>
        <a:xfrm>
          <a:off x="1841689" y="844621"/>
          <a:ext cx="5646358" cy="5646358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650C1E-D87F-F44E-969B-5F21DD506AB2}">
      <dsp:nvSpPr>
        <dsp:cNvPr id="0" name=""/>
        <dsp:cNvSpPr/>
      </dsp:nvSpPr>
      <dsp:spPr>
        <a:xfrm>
          <a:off x="3243264" y="2214569"/>
          <a:ext cx="2843208" cy="290646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DIGNIDAD</a:t>
          </a:r>
        </a:p>
      </dsp:txBody>
      <dsp:txXfrm>
        <a:off x="3659642" y="2640211"/>
        <a:ext cx="2010452" cy="2055178"/>
      </dsp:txXfrm>
    </dsp:sp>
    <dsp:sp modelId="{801DED02-EAF7-884D-BC69-74789F14D2EA}">
      <dsp:nvSpPr>
        <dsp:cNvPr id="0" name=""/>
        <dsp:cNvSpPr/>
      </dsp:nvSpPr>
      <dsp:spPr>
        <a:xfrm>
          <a:off x="3756039" y="1227"/>
          <a:ext cx="1817658" cy="181765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VIVIR BIEN</a:t>
          </a:r>
        </a:p>
      </dsp:txBody>
      <dsp:txXfrm>
        <a:off x="4022229" y="267417"/>
        <a:ext cx="1285278" cy="1285278"/>
      </dsp:txXfrm>
    </dsp:sp>
    <dsp:sp modelId="{BE3D5AF9-37E0-6C4D-A7E8-2A08A85753E2}">
      <dsp:nvSpPr>
        <dsp:cNvPr id="0" name=""/>
        <dsp:cNvSpPr/>
      </dsp:nvSpPr>
      <dsp:spPr>
        <a:xfrm>
          <a:off x="6144315" y="4137842"/>
          <a:ext cx="1817658" cy="1817658"/>
        </a:xfrm>
        <a:prstGeom prst="ellips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VIVIR COMO UNO QUIERA</a:t>
          </a:r>
        </a:p>
      </dsp:txBody>
      <dsp:txXfrm>
        <a:off x="6410505" y="4404032"/>
        <a:ext cx="1285278" cy="1285278"/>
      </dsp:txXfrm>
    </dsp:sp>
    <dsp:sp modelId="{6D070540-7ADE-E04F-8587-01EEC6552463}">
      <dsp:nvSpPr>
        <dsp:cNvPr id="0" name=""/>
        <dsp:cNvSpPr/>
      </dsp:nvSpPr>
      <dsp:spPr>
        <a:xfrm>
          <a:off x="1367763" y="4137842"/>
          <a:ext cx="1817658" cy="1817658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VIVIR SIN HUMILLACIONES</a:t>
          </a:r>
        </a:p>
      </dsp:txBody>
      <dsp:txXfrm>
        <a:off x="1633953" y="4404032"/>
        <a:ext cx="1285278" cy="1285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F3A96A-18CE-AE46-A2A9-B4457BD1E419}" type="datetimeFigureOut">
              <a:rPr lang="es-CO"/>
              <a:pPr>
                <a:defRPr/>
              </a:pPr>
              <a:t>4/04/22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A39A7D-791F-5C44-AD05-00581ECE5FA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652257-5017-844C-B644-6EC4D7814753}" type="datetimeFigureOut">
              <a:rPr lang="es-CO"/>
              <a:pPr>
                <a:defRPr/>
              </a:pPr>
              <a:t>4/04/22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CO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D190A0-F7FF-5E45-9552-FA7F8634E40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185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EA5AE-B11B-5B48-B064-FA3CB15883D1}" type="slidenum">
              <a:rPr lang="es-CO" smtClean="0"/>
              <a:pPr>
                <a:defRPr/>
              </a:pPr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31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6773152" y="3911849"/>
            <a:ext cx="4701209" cy="1373830"/>
          </a:xfrm>
          <a:prstGeom prst="rect">
            <a:avLst/>
          </a:prstGeom>
        </p:spPr>
        <p:txBody>
          <a:bodyPr/>
          <a:lstStyle>
            <a:lvl1pPr algn="r">
              <a:defRPr sz="48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n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n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57809" y="508786"/>
            <a:ext cx="5655365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192696"/>
            <a:ext cx="5655365" cy="507889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vertical y tex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6019800" y="2009595"/>
            <a:ext cx="5668617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019800" y="2656617"/>
            <a:ext cx="5668617" cy="2213557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312738" y="0"/>
            <a:ext cx="2128837" cy="162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5" name="Rectángulo 4"/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6" name="Imagen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92169" y="637995"/>
            <a:ext cx="7075300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92168" y="1275077"/>
            <a:ext cx="11175762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57213" y="3154363"/>
            <a:ext cx="3536950" cy="554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</a:rPr>
              <a:t>Título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6" name="Imagen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605670" y="637995"/>
            <a:ext cx="3901285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605670" y="1275077"/>
            <a:ext cx="6162260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309731" y="637995"/>
            <a:ext cx="679512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309731" y="1275077"/>
            <a:ext cx="8458200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77077" y="1293978"/>
            <a:ext cx="8816010" cy="554701"/>
          </a:xfrm>
          <a:prstGeom prst="rect">
            <a:avLst/>
          </a:prstGeom>
        </p:spPr>
        <p:txBody>
          <a:bodyPr/>
          <a:lstStyle>
            <a:lvl1pPr algn="l"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477077" y="1987826"/>
            <a:ext cx="8905461" cy="4224130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824038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7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57809" y="1274099"/>
            <a:ext cx="6202018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357809" y="1938130"/>
            <a:ext cx="6202018" cy="4333461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804452" y="608178"/>
            <a:ext cx="3775437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804452" y="1275077"/>
            <a:ext cx="5963478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ido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10367963" y="0"/>
            <a:ext cx="1824037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pic>
        <p:nvPicPr>
          <p:cNvPr id="5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63" y="198438"/>
            <a:ext cx="1219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804452" y="608178"/>
            <a:ext cx="3775437" cy="5547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5804452" y="1275077"/>
            <a:ext cx="5963478" cy="486730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  <p:sldLayoutId id="2147484377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055" y="637995"/>
            <a:ext cx="9766270" cy="554701"/>
          </a:xfrm>
        </p:spPr>
        <p:txBody>
          <a:bodyPr/>
          <a:lstStyle/>
          <a:p>
            <a:r>
              <a:rPr lang="es-ES" dirty="0"/>
              <a:t>¡Primero nos vamos a conocer!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>
          <a:xfrm>
            <a:off x="3622712" y="1778794"/>
            <a:ext cx="7824580" cy="2807061"/>
          </a:xfrm>
        </p:spPr>
        <p:txBody>
          <a:bodyPr/>
          <a:lstStyle/>
          <a:p>
            <a:pPr algn="ctr"/>
            <a:r>
              <a:rPr lang="es-US" sz="3200" dirty="0"/>
              <a:t>Si fuera un objeto, sería… porque…</a:t>
            </a:r>
            <a:endParaRPr lang="es-CO" sz="3200" dirty="0"/>
          </a:p>
          <a:p>
            <a:pPr algn="ctr"/>
            <a:r>
              <a:rPr lang="es-US" sz="3200" dirty="0"/>
              <a:t>Si fuera un animal, sería… porque…</a:t>
            </a:r>
            <a:endParaRPr lang="es-CO" sz="3200" dirty="0"/>
          </a:p>
          <a:p>
            <a:pPr algn="ctr"/>
            <a:r>
              <a:rPr lang="es-US" sz="3200" dirty="0"/>
              <a:t>Si fuera una comida, sería… porque…</a:t>
            </a:r>
            <a:endParaRPr lang="es-CO" sz="3200" dirty="0"/>
          </a:p>
          <a:p>
            <a:pPr algn="ctr"/>
            <a:r>
              <a:rPr lang="es-US" sz="3200" dirty="0"/>
              <a:t>Si fuera un género musical, sería… porque…</a:t>
            </a:r>
            <a:endParaRPr lang="es-CO" sz="3200" dirty="0"/>
          </a:p>
        </p:txBody>
      </p:sp>
      <p:sp>
        <p:nvSpPr>
          <p:cNvPr id="4" name="Hexágono 3"/>
          <p:cNvSpPr/>
          <p:nvPr/>
        </p:nvSpPr>
        <p:spPr>
          <a:xfrm rot="20028930">
            <a:off x="218544" y="2771426"/>
            <a:ext cx="3185623" cy="173140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Open Sans" charset="0"/>
                <a:ea typeface="Open Sans" charset="0"/>
                <a:cs typeface="Open Sans" charset="0"/>
              </a:rPr>
              <a:t>ESCOGER UNO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18D42A-3F36-334F-8BA6-92A8E5D7D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BD4F01A5-AB59-034C-867C-A12A45286E52}"/>
              </a:ext>
            </a:extLst>
          </p:cNvPr>
          <p:cNvSpPr/>
          <p:nvPr/>
        </p:nvSpPr>
        <p:spPr>
          <a:xfrm>
            <a:off x="3697292" y="4973782"/>
            <a:ext cx="7675419" cy="1593273"/>
          </a:xfrm>
          <a:prstGeom prst="roundRect">
            <a:avLst/>
          </a:prstGeom>
          <a:noFill/>
          <a:ln w="47625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¡ATENCIÓN!</a:t>
            </a:r>
          </a:p>
          <a:p>
            <a:pPr algn="ctr"/>
            <a:r>
              <a:rPr lang="es-CO" sz="2800" dirty="0"/>
              <a:t>NO es lo que más me gusta; es </a:t>
            </a:r>
            <a:r>
              <a:rPr lang="es-CO" sz="2800" b="1" dirty="0"/>
              <a:t>LO QUE HABLA DE MÍ, LO QUE ME IDENTIFICARÍA POR LO QUE SOY</a:t>
            </a:r>
          </a:p>
        </p:txBody>
      </p:sp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230AE-E096-8142-B2DA-D9737158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350" y="541013"/>
            <a:ext cx="7075300" cy="554701"/>
          </a:xfrm>
        </p:spPr>
        <p:txBody>
          <a:bodyPr/>
          <a:lstStyle/>
          <a:p>
            <a:pPr algn="ctr"/>
            <a:r>
              <a:rPr lang="es-CO" dirty="0">
                <a:latin typeface="+mn-lt"/>
              </a:rPr>
              <a:t>¿QUÉ SON LOS DERECHOS?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C5A749-8C22-DF4A-8910-C1A279B5408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92168" y="1551709"/>
            <a:ext cx="11175762" cy="1399309"/>
          </a:xfrm>
        </p:spPr>
        <p:txBody>
          <a:bodyPr/>
          <a:lstStyle/>
          <a:p>
            <a:pPr marL="0" indent="0" algn="ctr">
              <a:buNone/>
            </a:pPr>
            <a:r>
              <a:rPr lang="es-CO" sz="3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Garantías legales de carácter universal que protegen a individuos y grupos contra acciones y omisiones  que afectan a su libertad y dignidad humana.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21954F-278C-9941-9F6F-A21A92D9DA96}"/>
              </a:ext>
            </a:extLst>
          </p:cNvPr>
          <p:cNvSpPr txBox="1"/>
          <p:nvPr/>
        </p:nvSpPr>
        <p:spPr>
          <a:xfrm>
            <a:off x="258737" y="3352800"/>
            <a:ext cx="11674526" cy="2677656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S" sz="2400" i="1" dirty="0"/>
              <a:t>“</a:t>
            </a:r>
            <a:r>
              <a:rPr lang="es-CO" sz="2400" i="1" dirty="0"/>
              <a:t>El derecho a la educación incluye el derecho a la educación sexual, el cual es un derecho humano en sí mismo, que a su vez resulta </a:t>
            </a:r>
            <a:r>
              <a:rPr lang="es-CO" sz="2400" b="1" i="1" dirty="0"/>
              <a:t>condición indispensable para asegurar que las personas disfrutemos de otros derechos humanos, como el derecho a la salud, el derecho a la información y los derechos sexuales y reproductivos</a:t>
            </a:r>
            <a:r>
              <a:rPr lang="es-CO" sz="2400" i="1" dirty="0"/>
              <a:t>. Así, el derecho a la educación sexual integral es parte del derecho de las personas a ser educadas en derechos humanos</a:t>
            </a:r>
            <a:r>
              <a:rPr lang="es-ES" sz="2400" i="1" dirty="0"/>
              <a:t>”</a:t>
            </a:r>
            <a:endParaRPr lang="es-CO" sz="2400" i="1" dirty="0"/>
          </a:p>
          <a:p>
            <a:endParaRPr lang="es-CO" sz="2400" i="1" dirty="0"/>
          </a:p>
          <a:p>
            <a:pPr algn="r"/>
            <a:r>
              <a:rPr lang="es-ES" sz="2400" b="1" dirty="0"/>
              <a:t>Informe del Relator Especial de las Naciones Unidas sobre el derecho a la </a:t>
            </a:r>
            <a:r>
              <a:rPr lang="es-ES" sz="2400" b="1" dirty="0" err="1"/>
              <a:t>educaci</a:t>
            </a:r>
            <a:r>
              <a:rPr lang="es-ES_tradnl" sz="2400" b="1" dirty="0" err="1"/>
              <a:t>ón</a:t>
            </a:r>
            <a:r>
              <a:rPr lang="es-ES" sz="2400" b="1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6288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B41A1-0624-A64B-8580-6E6ECE47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399" y="160917"/>
            <a:ext cx="7075300" cy="554701"/>
          </a:xfrm>
        </p:spPr>
        <p:txBody>
          <a:bodyPr/>
          <a:lstStyle/>
          <a:p>
            <a:pPr algn="ctr"/>
            <a:r>
              <a:rPr lang="es-CO" dirty="0"/>
              <a:t>DIMENSIONES O CATEGORIAS DEL DERECHO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08EB8D0-1168-CD4F-9EDA-9B8C25412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62650"/>
              </p:ext>
            </p:extLst>
          </p:nvPr>
        </p:nvGraphicFramePr>
        <p:xfrm>
          <a:off x="1080247" y="1581856"/>
          <a:ext cx="10128080" cy="48825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7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5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720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/>
                        <a:t>DISPONIBILIDAD</a:t>
                      </a:r>
                      <a:endParaRPr lang="es-CO" sz="2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2400" b="0" dirty="0"/>
                        <a:t>¿Qué bienes y servicios necesito tener disponibles para poder desarrollar acciones relacionadas con el derecho a un educación integral en sexualidad – EIS?</a:t>
                      </a:r>
                      <a:endParaRPr lang="es-CO" sz="24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720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/>
                        <a:t>ACCESIBILIDAD</a:t>
                      </a:r>
                      <a:endParaRPr lang="es-CO" sz="2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¿Tienen</a:t>
                      </a:r>
                      <a:r>
                        <a:rPr lang="es-CO" sz="2400" baseline="0" dirty="0"/>
                        <a:t> todas las personas acceso a una EIS?</a:t>
                      </a:r>
                      <a:endParaRPr lang="es-CO" sz="24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720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/>
                        <a:t>ACEPTABILIDAD</a:t>
                      </a:r>
                      <a:endParaRPr lang="es-CO" sz="2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¿la EIS es aceptada </a:t>
                      </a:r>
                      <a:r>
                        <a:rPr lang="es-CO" sz="2400" baseline="0" dirty="0"/>
                        <a:t>por la comunidad?</a:t>
                      </a:r>
                      <a:endParaRPr lang="es-CO" sz="24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720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/>
                        <a:t>CALIDAD</a:t>
                      </a:r>
                      <a:endParaRPr lang="es-CO" sz="2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¿La EIS que se brinda es de </a:t>
                      </a:r>
                      <a:r>
                        <a:rPr lang="es-CO" sz="2400" baseline="0" dirty="0"/>
                        <a:t>calidad?</a:t>
                      </a:r>
                      <a:endParaRPr lang="es-CO" sz="24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720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/>
                        <a:t>PARTICIPACIÓN</a:t>
                      </a:r>
                      <a:endParaRPr lang="es-CO" sz="2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¿Participa</a:t>
                      </a:r>
                      <a:r>
                        <a:rPr lang="es-CO" sz="2400" baseline="0" dirty="0"/>
                        <a:t> la población en el diseño, ejecución, gestión y seguimiento de la EIS?</a:t>
                      </a:r>
                      <a:endParaRPr lang="es-CO" sz="24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720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/>
                        <a:t>SOSTENIBILIDAD</a:t>
                      </a:r>
                      <a:endParaRPr lang="es-CO" sz="24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¿Las</a:t>
                      </a:r>
                      <a:r>
                        <a:rPr lang="es-CO" sz="2400" baseline="0" dirty="0"/>
                        <a:t> acciones de EIS que se ejecutan serán sostenibles?</a:t>
                      </a:r>
                      <a:endParaRPr lang="es-CO" sz="24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90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/>
        </p:nvGraphicFramePr>
        <p:xfrm>
          <a:off x="1200150" y="85726"/>
          <a:ext cx="932973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29EA43B-D158-1743-A3C0-7EB42C5842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Rectángulo redondeado"/>
          <p:cNvSpPr/>
          <p:nvPr/>
        </p:nvSpPr>
        <p:spPr>
          <a:xfrm>
            <a:off x="2176463" y="400050"/>
            <a:ext cx="8016875" cy="1871663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4800" b="1" dirty="0">
                <a:solidFill>
                  <a:prstClr val="black"/>
                </a:solidFill>
              </a:rPr>
              <a:t>Derechos Sexuales y </a:t>
            </a:r>
          </a:p>
          <a:p>
            <a:pPr algn="ctr" eaLnBrk="1" hangingPunct="1">
              <a:defRPr/>
            </a:pPr>
            <a:r>
              <a:rPr lang="es-CO" sz="4800" b="1" dirty="0">
                <a:solidFill>
                  <a:prstClr val="black"/>
                </a:solidFill>
              </a:rPr>
              <a:t>Derechos  Reproductivos</a:t>
            </a:r>
          </a:p>
        </p:txBody>
      </p:sp>
      <p:sp>
        <p:nvSpPr>
          <p:cNvPr id="6" name="10 Flecha abajo"/>
          <p:cNvSpPr/>
          <p:nvPr/>
        </p:nvSpPr>
        <p:spPr>
          <a:xfrm>
            <a:off x="5888038" y="2600325"/>
            <a:ext cx="627062" cy="68262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2192338" y="3611563"/>
            <a:ext cx="80168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s-CO" altLang="es-ES" sz="3600">
                <a:solidFill>
                  <a:prstClr val="black"/>
                </a:solidFill>
              </a:rPr>
              <a:t>Estándares mínimos necesarios para que las personas puedan disfrutar del </a:t>
            </a:r>
            <a:r>
              <a:rPr lang="es-CO" altLang="es-ES" sz="3600" b="1">
                <a:solidFill>
                  <a:prstClr val="black"/>
                </a:solidFill>
              </a:rPr>
              <a:t>más alto nivel posible de salud que le permita vivir dignamente.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95455B-79E7-5141-91BC-69048A6E2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Rectángulo redondeado"/>
          <p:cNvSpPr/>
          <p:nvPr/>
        </p:nvSpPr>
        <p:spPr>
          <a:xfrm>
            <a:off x="2176463" y="400051"/>
            <a:ext cx="8016875" cy="1143000"/>
          </a:xfrm>
          <a:prstGeom prst="round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4800" b="1">
                <a:solidFill>
                  <a:prstClr val="black"/>
                </a:solidFill>
              </a:rPr>
              <a:t>Derechos Sexuales</a:t>
            </a:r>
            <a:endParaRPr lang="es-CO" sz="4800" b="1" dirty="0">
              <a:solidFill>
                <a:prstClr val="black"/>
              </a:solidFill>
            </a:endParaRPr>
          </a:p>
        </p:txBody>
      </p:sp>
      <p:sp>
        <p:nvSpPr>
          <p:cNvPr id="6" name="10 Flecha abajo"/>
          <p:cNvSpPr/>
          <p:nvPr/>
        </p:nvSpPr>
        <p:spPr>
          <a:xfrm>
            <a:off x="5873750" y="1914525"/>
            <a:ext cx="627062" cy="682625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1385888" y="2697163"/>
            <a:ext cx="1005840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15000"/>
              </a:lnSpc>
              <a:buClr>
                <a:srgbClr val="666666"/>
              </a:buClr>
            </a:pPr>
            <a:r>
              <a:rPr lang="es-ES" altLang="es-ES" sz="3600" dirty="0">
                <a:ea typeface="Calibri" charset="0"/>
                <a:cs typeface="Calibri" charset="0"/>
                <a:sym typeface="Source Code Pro" charset="0"/>
              </a:rPr>
              <a:t>Comprenden la </a:t>
            </a:r>
            <a:r>
              <a:rPr lang="es-ES" altLang="es-ES" sz="3600" b="1" dirty="0">
                <a:ea typeface="Calibri" charset="0"/>
                <a:cs typeface="Calibri" charset="0"/>
                <a:sym typeface="Source Code Pro" charset="0"/>
              </a:rPr>
              <a:t>capacidad</a:t>
            </a:r>
            <a:r>
              <a:rPr lang="es-ES" altLang="es-ES" sz="3600" dirty="0">
                <a:ea typeface="Calibri" charset="0"/>
                <a:cs typeface="Calibri" charset="0"/>
                <a:sym typeface="Source Code Pro" charset="0"/>
              </a:rPr>
              <a:t> de mujeres y hombres de expresar y </a:t>
            </a:r>
            <a:r>
              <a:rPr lang="es-ES" altLang="es-ES" sz="3600" b="1" dirty="0">
                <a:ea typeface="Calibri" charset="0"/>
                <a:cs typeface="Calibri" charset="0"/>
                <a:sym typeface="Source Code Pro" charset="0"/>
              </a:rPr>
              <a:t>disfrutar</a:t>
            </a:r>
            <a:r>
              <a:rPr lang="es-ES" altLang="es-ES" sz="3600" dirty="0">
                <a:ea typeface="Calibri" charset="0"/>
                <a:cs typeface="Calibri" charset="0"/>
                <a:sym typeface="Source Code Pro" charset="0"/>
              </a:rPr>
              <a:t> de forma </a:t>
            </a:r>
            <a:r>
              <a:rPr lang="es-ES" altLang="es-ES" sz="3600" b="1" dirty="0">
                <a:ea typeface="Calibri" charset="0"/>
                <a:cs typeface="Calibri" charset="0"/>
                <a:sym typeface="Source Code Pro" charset="0"/>
              </a:rPr>
              <a:t>autónoma y responsable </a:t>
            </a:r>
            <a:r>
              <a:rPr lang="es-ES" altLang="es-ES" sz="3600" dirty="0">
                <a:ea typeface="Calibri" charset="0"/>
                <a:cs typeface="Calibri" charset="0"/>
                <a:sym typeface="Source Code Pro" charset="0"/>
              </a:rPr>
              <a:t>de su sexualidad, sin riesgo de enfermedades transmitidas sexualmente, embarazos no deseados, coerción, violencia y discriminación.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6E84A4-CEC3-7641-825F-AFCEBD34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1133" t="16026" r="12812" b="9146"/>
          <a:stretch/>
        </p:blipFill>
        <p:spPr>
          <a:xfrm>
            <a:off x="0" y="42450"/>
            <a:ext cx="12192000" cy="67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9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Rectángulo redondeado"/>
          <p:cNvSpPr/>
          <p:nvPr/>
        </p:nvSpPr>
        <p:spPr>
          <a:xfrm>
            <a:off x="2176463" y="400051"/>
            <a:ext cx="8016875" cy="1143000"/>
          </a:xfrm>
          <a:prstGeom prst="roundRect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4800" b="1">
                <a:solidFill>
                  <a:prstClr val="black"/>
                </a:solidFill>
              </a:rPr>
              <a:t>Derechos Reproductivos</a:t>
            </a:r>
            <a:endParaRPr lang="es-CO" sz="4800" b="1" dirty="0">
              <a:solidFill>
                <a:prstClr val="black"/>
              </a:solidFill>
            </a:endParaRPr>
          </a:p>
        </p:txBody>
      </p:sp>
      <p:sp>
        <p:nvSpPr>
          <p:cNvPr id="6" name="10 Flecha abajo"/>
          <p:cNvSpPr/>
          <p:nvPr/>
        </p:nvSpPr>
        <p:spPr>
          <a:xfrm>
            <a:off x="5873750" y="1914525"/>
            <a:ext cx="627062" cy="682625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1385888" y="2697163"/>
            <a:ext cx="10058400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15000"/>
              </a:lnSpc>
              <a:buClr>
                <a:srgbClr val="666666"/>
              </a:buClr>
            </a:pPr>
            <a:r>
              <a:rPr lang="es-ES" altLang="es-ES" sz="3600" dirty="0">
                <a:ea typeface="Calibri" charset="0"/>
                <a:cs typeface="Calibri" charset="0"/>
                <a:sym typeface="Source Code Pro" charset="0"/>
              </a:rPr>
              <a:t>Permiten a las personas </a:t>
            </a:r>
            <a:r>
              <a:rPr lang="es-ES" altLang="es-ES" sz="3600" b="1" dirty="0">
                <a:ea typeface="Calibri" charset="0"/>
                <a:cs typeface="Calibri" charset="0"/>
                <a:sym typeface="Source Code Pro" charset="0"/>
              </a:rPr>
              <a:t>tomar decisiones libres y sin discriminaciones</a:t>
            </a:r>
            <a:r>
              <a:rPr lang="es-ES" altLang="es-ES" sz="3600" dirty="0">
                <a:ea typeface="Calibri" charset="0"/>
                <a:cs typeface="Calibri" charset="0"/>
                <a:sym typeface="Source Code Pro" charset="0"/>
              </a:rPr>
              <a:t> sobre la posibilidad de procrear, de regular la fecundidad y de disponer de la información y medios para ello.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F09F4C-32E2-6B47-BCF6-D26BD1200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836" t="14983" r="14804" b="9356"/>
          <a:stretch/>
        </p:blipFill>
        <p:spPr>
          <a:xfrm>
            <a:off x="285750" y="134120"/>
            <a:ext cx="11767930" cy="665244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958014" y="5229225"/>
            <a:ext cx="5086350" cy="1100138"/>
          </a:xfrm>
          <a:prstGeom prst="rect">
            <a:avLst/>
          </a:prstGeom>
          <a:solidFill>
            <a:srgbClr val="94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2089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/>
        </p:nvGraphicFramePr>
        <p:xfrm>
          <a:off x="1200150" y="85726"/>
          <a:ext cx="932973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29EA43B-D158-1743-A3C0-7EB42C5842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9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FC037-35C3-5D49-ABB1-134B54CCB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60" y="347869"/>
            <a:ext cx="8371722" cy="554701"/>
          </a:xfrm>
        </p:spPr>
        <p:txBody>
          <a:bodyPr/>
          <a:lstStyle/>
          <a:p>
            <a:r>
              <a:rPr lang="es-CO" dirty="0"/>
              <a:t>HOLONES DE LA SEXUALIDAD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2DE99B-4103-0949-AC0B-63484E2F5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  <p:pic>
        <p:nvPicPr>
          <p:cNvPr id="1026" name="Picture 2" descr="Fértil Procreación Reproducción Sexo Abstracto Círculo Fondo PNG , Iconos  Circulares, Iconos Abstractos, Bebé PNG y Vector para Descargar Gratis |  Pngtree">
            <a:extLst>
              <a:ext uri="{FF2B5EF4-FFF2-40B4-BE49-F238E27FC236}">
                <a16:creationId xmlns:a16="http://schemas.microsoft.com/office/drawing/2014/main" id="{C2279CCE-215B-DC43-BE66-2D797DAE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0" y="957990"/>
            <a:ext cx="2103866" cy="210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6DD3BD3-DDF2-4843-86EC-D91F45828167}"/>
              </a:ext>
            </a:extLst>
          </p:cNvPr>
          <p:cNvSpPr txBox="1"/>
          <p:nvPr/>
        </p:nvSpPr>
        <p:spPr>
          <a:xfrm>
            <a:off x="1660498" y="2904897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REPRODUCTIVA</a:t>
            </a:r>
          </a:p>
        </p:txBody>
      </p:sp>
      <p:pic>
        <p:nvPicPr>
          <p:cNvPr id="1028" name="Picture 4" descr="Afecto - Iconos gratis de día de san valentín">
            <a:extLst>
              <a:ext uri="{FF2B5EF4-FFF2-40B4-BE49-F238E27FC236}">
                <a16:creationId xmlns:a16="http://schemas.microsoft.com/office/drawing/2014/main" id="{6719577C-8453-FC43-BBB7-C7475CEA1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0" y="3906985"/>
            <a:ext cx="2103866" cy="210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207DD9-383A-4041-BD62-077D5105A7DB}"/>
              </a:ext>
            </a:extLst>
          </p:cNvPr>
          <p:cNvSpPr txBox="1"/>
          <p:nvPr/>
        </p:nvSpPr>
        <p:spPr>
          <a:xfrm>
            <a:off x="1776944" y="6010850"/>
            <a:ext cx="109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AFECTIVA</a:t>
            </a:r>
          </a:p>
        </p:txBody>
      </p:sp>
      <p:pic>
        <p:nvPicPr>
          <p:cNvPr id="1030" name="Picture 6" descr="Medios De Comunicación Social - Imagen gratis en Pixabay">
            <a:extLst>
              <a:ext uri="{FF2B5EF4-FFF2-40B4-BE49-F238E27FC236}">
                <a16:creationId xmlns:a16="http://schemas.microsoft.com/office/drawing/2014/main" id="{C3646594-6939-8F4D-8533-B6CE08F6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02" y="1011221"/>
            <a:ext cx="3155801" cy="21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98D269F-E88B-F14F-8FA9-BD14AE8DF3A4}"/>
              </a:ext>
            </a:extLst>
          </p:cNvPr>
          <p:cNvSpPr txBox="1"/>
          <p:nvPr/>
        </p:nvSpPr>
        <p:spPr>
          <a:xfrm>
            <a:off x="7861134" y="3168319"/>
            <a:ext cx="2979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COMUNICATIVA-RELACIONAL</a:t>
            </a:r>
          </a:p>
        </p:txBody>
      </p:sp>
      <p:pic>
        <p:nvPicPr>
          <p:cNvPr id="1032" name="Picture 8" descr="Ilustraciones para que las mujeres cursis conozcan el erotismo">
            <a:extLst>
              <a:ext uri="{FF2B5EF4-FFF2-40B4-BE49-F238E27FC236}">
                <a16:creationId xmlns:a16="http://schemas.microsoft.com/office/drawing/2014/main" id="{A33F5E85-358F-6C4D-9760-628C0851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23" y="3906985"/>
            <a:ext cx="2805157" cy="210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1EFBFA-2B7C-AC46-9CDA-713160A7A319}"/>
              </a:ext>
            </a:extLst>
          </p:cNvPr>
          <p:cNvSpPr txBox="1"/>
          <p:nvPr/>
        </p:nvSpPr>
        <p:spPr>
          <a:xfrm>
            <a:off x="8858842" y="6010850"/>
            <a:ext cx="10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ERÓTICA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D25E9A7-553E-514A-BE99-16DB314C3779}"/>
              </a:ext>
            </a:extLst>
          </p:cNvPr>
          <p:cNvCxnSpPr>
            <a:stCxn id="1026" idx="3"/>
          </p:cNvCxnSpPr>
          <p:nvPr/>
        </p:nvCxnSpPr>
        <p:spPr>
          <a:xfrm>
            <a:off x="3558596" y="2009923"/>
            <a:ext cx="4116825" cy="0"/>
          </a:xfrm>
          <a:prstGeom prst="straightConnector1">
            <a:avLst/>
          </a:prstGeom>
          <a:ln w="38100">
            <a:solidFill>
              <a:srgbClr val="48444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42E6182-DEC9-3347-8554-1ACBB88CA754}"/>
              </a:ext>
            </a:extLst>
          </p:cNvPr>
          <p:cNvCxnSpPr/>
          <p:nvPr/>
        </p:nvCxnSpPr>
        <p:spPr>
          <a:xfrm>
            <a:off x="3669577" y="5141050"/>
            <a:ext cx="4116825" cy="0"/>
          </a:xfrm>
          <a:prstGeom prst="straightConnector1">
            <a:avLst/>
          </a:prstGeom>
          <a:ln w="38100">
            <a:solidFill>
              <a:srgbClr val="48444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D03653EC-3BA2-0446-8452-D0046FB307E5}"/>
              </a:ext>
            </a:extLst>
          </p:cNvPr>
          <p:cNvCxnSpPr>
            <a:cxnSpLocks/>
          </p:cNvCxnSpPr>
          <p:nvPr/>
        </p:nvCxnSpPr>
        <p:spPr>
          <a:xfrm>
            <a:off x="3470935" y="2617155"/>
            <a:ext cx="4390199" cy="2154564"/>
          </a:xfrm>
          <a:prstGeom prst="straightConnector1">
            <a:avLst/>
          </a:prstGeom>
          <a:ln w="38100">
            <a:solidFill>
              <a:srgbClr val="48444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D744D6D-B848-AB47-A0C3-E570AEBE138A}"/>
              </a:ext>
            </a:extLst>
          </p:cNvPr>
          <p:cNvCxnSpPr>
            <a:cxnSpLocks/>
          </p:cNvCxnSpPr>
          <p:nvPr/>
        </p:nvCxnSpPr>
        <p:spPr>
          <a:xfrm flipV="1">
            <a:off x="3678121" y="2369495"/>
            <a:ext cx="3997300" cy="2475042"/>
          </a:xfrm>
          <a:prstGeom prst="straightConnector1">
            <a:avLst/>
          </a:prstGeom>
          <a:ln w="38100">
            <a:solidFill>
              <a:srgbClr val="48444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65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2394" y="195083"/>
            <a:ext cx="7075300" cy="554701"/>
          </a:xfrm>
        </p:spPr>
        <p:txBody>
          <a:bodyPr/>
          <a:lstStyle/>
          <a:p>
            <a:pPr algn="ctr"/>
            <a:r>
              <a:rPr lang="es-ES" sz="8800">
                <a:solidFill>
                  <a:srgbClr val="0070C0"/>
                </a:solidFill>
                <a:latin typeface="DK Bocadillo" charset="0"/>
                <a:ea typeface="DK Bocadillo" charset="0"/>
                <a:cs typeface="DK Bocadillo" charset="0"/>
              </a:rPr>
              <a:t>SEXO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>
          <a:xfrm>
            <a:off x="592168" y="2028826"/>
            <a:ext cx="11175762" cy="2857500"/>
          </a:xfrm>
        </p:spPr>
        <p:txBody>
          <a:bodyPr/>
          <a:lstStyle/>
          <a:p>
            <a:pPr marL="0" indent="0" algn="ctr">
              <a:buNone/>
            </a:pPr>
            <a:r>
              <a:rPr lang="es-CO" sz="4000"/>
              <a:t>Características biológicas y fisiológicas (genéticas, endocrinas y anatómicas) utilizadas para categorizar a las personas como hombres, mujeres o intersexo </a:t>
            </a:r>
            <a:endParaRPr lang="es-ES" sz="4000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1143000" y="5314950"/>
            <a:ext cx="10344150" cy="571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885825" y="5657850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Mujer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653267" y="5657850"/>
            <a:ext cx="1372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Hombre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288939" y="5657850"/>
            <a:ext cx="1782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Intersexual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132035E-5A30-6941-8688-B7E4A670E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2394" y="188685"/>
            <a:ext cx="7075300" cy="976490"/>
          </a:xfrm>
        </p:spPr>
        <p:txBody>
          <a:bodyPr/>
          <a:lstStyle/>
          <a:p>
            <a:pPr algn="ctr"/>
            <a:r>
              <a:rPr lang="es-ES" sz="8800" dirty="0">
                <a:solidFill>
                  <a:srgbClr val="C00000"/>
                </a:solidFill>
                <a:latin typeface="DK Bocadillo" charset="0"/>
                <a:ea typeface="DK Bocadillo" charset="0"/>
                <a:cs typeface="DK Bocadillo" charset="0"/>
              </a:rPr>
              <a:t>GÉNERO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>
          <a:xfrm>
            <a:off x="606455" y="1728784"/>
            <a:ext cx="11175762" cy="2857500"/>
          </a:xfrm>
        </p:spPr>
        <p:txBody>
          <a:bodyPr/>
          <a:lstStyle/>
          <a:p>
            <a:pPr marL="0" indent="0" algn="ctr">
              <a:buNone/>
            </a:pPr>
            <a:r>
              <a:rPr lang="es-CO" sz="3600" dirty="0"/>
              <a:t>Características socialmente construidas atribuidas a las mujeres o los hombres, como las normas, los roles, los atributos y las relaciones entre grupos de mujeres y hombres, y de niñas y niños. Estas características son aprendidas a través de procesos de socialización.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143000" y="5314950"/>
            <a:ext cx="10344150" cy="571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885825" y="5657850"/>
            <a:ext cx="1636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Femenino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324655" y="5657850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/>
              <a:t>Masculino</a:t>
            </a:r>
            <a:endParaRPr lang="es-ES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288939" y="5657850"/>
            <a:ext cx="1839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Andr</a:t>
            </a:r>
            <a:r>
              <a:rPr lang="es-ES_tradnl" sz="2800" dirty="0" err="1"/>
              <a:t>ógin</a:t>
            </a:r>
            <a:r>
              <a:rPr lang="es-ES_tradnl" sz="2800" dirty="0"/>
              <a:t>@</a:t>
            </a:r>
            <a:endParaRPr lang="es-ES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A41075-EDA8-A449-9754-EAD5F6022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6455" y="352242"/>
            <a:ext cx="10552083" cy="554701"/>
          </a:xfrm>
        </p:spPr>
        <p:txBody>
          <a:bodyPr/>
          <a:lstStyle/>
          <a:p>
            <a:pPr algn="ctr"/>
            <a:r>
              <a:rPr lang="es-ES" sz="6600" dirty="0">
                <a:solidFill>
                  <a:srgbClr val="00B050"/>
                </a:solidFill>
                <a:latin typeface="DK Bocadillo" charset="0"/>
                <a:ea typeface="DK Bocadillo" charset="0"/>
                <a:cs typeface="DK Bocadillo" charset="0"/>
              </a:rPr>
              <a:t>ORIENTACI</a:t>
            </a:r>
            <a:r>
              <a:rPr lang="es-ES_tradnl" sz="6600" dirty="0">
                <a:solidFill>
                  <a:srgbClr val="00B050"/>
                </a:solidFill>
                <a:latin typeface="DK Bocadillo" charset="0"/>
                <a:ea typeface="DK Bocadillo" charset="0"/>
                <a:cs typeface="DK Bocadillo" charset="0"/>
              </a:rPr>
              <a:t>ÓN </a:t>
            </a:r>
            <a:br>
              <a:rPr lang="es-ES_tradnl" sz="6600" dirty="0">
                <a:solidFill>
                  <a:srgbClr val="00B050"/>
                </a:solidFill>
                <a:latin typeface="DK Bocadillo" charset="0"/>
                <a:ea typeface="DK Bocadillo" charset="0"/>
                <a:cs typeface="DK Bocadillo" charset="0"/>
              </a:rPr>
            </a:br>
            <a:r>
              <a:rPr lang="es-ES_tradnl" sz="6600" dirty="0">
                <a:solidFill>
                  <a:srgbClr val="00B050"/>
                </a:solidFill>
                <a:latin typeface="DK Bocadillo" charset="0"/>
                <a:ea typeface="DK Bocadillo" charset="0"/>
                <a:cs typeface="DK Bocadillo" charset="0"/>
              </a:rPr>
              <a:t>SEXUAL</a:t>
            </a:r>
            <a:endParaRPr lang="es-ES" sz="6600" dirty="0">
              <a:solidFill>
                <a:srgbClr val="00B050"/>
              </a:solidFill>
              <a:latin typeface="DK Bocadillo" charset="0"/>
              <a:ea typeface="DK Bocadillo" charset="0"/>
              <a:cs typeface="DK Bocadillo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>
          <a:xfrm>
            <a:off x="606455" y="2398139"/>
            <a:ext cx="11175762" cy="2857500"/>
          </a:xfrm>
        </p:spPr>
        <p:txBody>
          <a:bodyPr/>
          <a:lstStyle/>
          <a:p>
            <a:pPr marL="0" indent="0" algn="ctr">
              <a:buNone/>
            </a:pPr>
            <a:r>
              <a:rPr lang="es-CO" sz="3200" dirty="0"/>
              <a:t>Atracción emocional, afectiva y sexual que hace que cada persona tenga el deseo de intimar y tener relaciones sexuales con personas del mismo sexo, del otro sexo o ambos. La orientación sexual no es una opción y, por lo tanto, no puede ser escogida ni cambiada a voluntad. </a:t>
            </a:r>
            <a:endParaRPr lang="es-ES" sz="32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143000" y="5314950"/>
            <a:ext cx="10344150" cy="571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314325" y="5657850"/>
            <a:ext cx="20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Heterosexual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0067477" y="5657850"/>
            <a:ext cx="1982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/>
              <a:t>Homosexual</a:t>
            </a:r>
            <a:endParaRPr lang="es-ES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131527" y="5657850"/>
            <a:ext cx="137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/>
              <a:t>Bisexual</a:t>
            </a:r>
            <a:endParaRPr lang="es-ES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277062" y="5657850"/>
            <a:ext cx="130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/>
              <a:t>Asexual</a:t>
            </a:r>
            <a:endParaRPr lang="es-ES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575814" y="5657850"/>
            <a:ext cx="163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err="1"/>
              <a:t>Pansexual</a:t>
            </a:r>
            <a:endParaRPr lang="es-ES" sz="28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8452BF-0117-B04D-8598-FD66C64BE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6455" y="37916"/>
            <a:ext cx="10552083" cy="554701"/>
          </a:xfrm>
        </p:spPr>
        <p:txBody>
          <a:bodyPr/>
          <a:lstStyle/>
          <a:p>
            <a:pPr algn="ctr"/>
            <a:r>
              <a:rPr lang="es-ES" sz="7200" dirty="0">
                <a:solidFill>
                  <a:schemeClr val="accent4"/>
                </a:solidFill>
                <a:latin typeface="DK Bocadillo" charset="0"/>
                <a:ea typeface="DK Bocadillo" charset="0"/>
                <a:cs typeface="DK Bocadillo" charset="0"/>
              </a:rPr>
              <a:t>ACTIVIDAD</a:t>
            </a:r>
            <a:r>
              <a:rPr lang="es-ES_tradnl" sz="7200" dirty="0">
                <a:solidFill>
                  <a:schemeClr val="accent4"/>
                </a:solidFill>
                <a:latin typeface="DK Bocadillo" charset="0"/>
                <a:ea typeface="DK Bocadillo" charset="0"/>
                <a:cs typeface="DK Bocadillo" charset="0"/>
              </a:rPr>
              <a:t> </a:t>
            </a:r>
            <a:br>
              <a:rPr lang="es-ES_tradnl" sz="7200" dirty="0">
                <a:solidFill>
                  <a:schemeClr val="accent4"/>
                </a:solidFill>
                <a:latin typeface="DK Bocadillo" charset="0"/>
                <a:ea typeface="DK Bocadillo" charset="0"/>
                <a:cs typeface="DK Bocadillo" charset="0"/>
              </a:rPr>
            </a:br>
            <a:r>
              <a:rPr lang="es-ES_tradnl" sz="7200" dirty="0">
                <a:solidFill>
                  <a:schemeClr val="accent4"/>
                </a:solidFill>
                <a:latin typeface="DK Bocadillo" charset="0"/>
                <a:ea typeface="DK Bocadillo" charset="0"/>
                <a:cs typeface="DK Bocadillo" charset="0"/>
              </a:rPr>
              <a:t>SEXUAL</a:t>
            </a:r>
            <a:endParaRPr lang="es-ES" sz="7200" dirty="0">
              <a:solidFill>
                <a:schemeClr val="accent4"/>
              </a:solidFill>
              <a:latin typeface="DK Bocadillo" charset="0"/>
              <a:ea typeface="DK Bocadillo" charset="0"/>
              <a:cs typeface="DK Bocadillo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>
          <a:xfrm>
            <a:off x="508119" y="2139770"/>
            <a:ext cx="11175762" cy="2857500"/>
          </a:xfrm>
        </p:spPr>
        <p:txBody>
          <a:bodyPr/>
          <a:lstStyle/>
          <a:p>
            <a:pPr marL="0" indent="0" algn="ctr">
              <a:buNone/>
            </a:pPr>
            <a:r>
              <a:rPr lang="es-CO" sz="3600" dirty="0"/>
              <a:t>Una variedad de comportamientos que las personas realizan con el fin de activar el deseo, mantener la excitación, experimentar placer y obtener gratificación independientemente que culmine o no en orgasmo. 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2066477" y="5372100"/>
            <a:ext cx="815816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414463" y="5489417"/>
            <a:ext cx="2038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Autoer</a:t>
            </a:r>
            <a:r>
              <a:rPr lang="es-ES_tradnl" sz="2800" dirty="0" err="1"/>
              <a:t>óticas</a:t>
            </a:r>
            <a:endParaRPr lang="es-ES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9168420" y="5489417"/>
            <a:ext cx="2112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Socioer</a:t>
            </a:r>
            <a:r>
              <a:rPr lang="es-ES_tradnl" sz="2800" dirty="0" err="1"/>
              <a:t>óticas</a:t>
            </a:r>
            <a:endParaRPr lang="es-ES" sz="2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AC6876-8B19-9742-80A6-42606F905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n 3">
            <a:extLst>
              <a:ext uri="{FF2B5EF4-FFF2-40B4-BE49-F238E27FC236}">
                <a16:creationId xmlns:a16="http://schemas.microsoft.com/office/drawing/2014/main" id="{AB2C2EA2-3298-5046-B1D1-F1B87501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 r="3720" b="13960"/>
          <a:stretch>
            <a:fillRect/>
          </a:stretch>
        </p:blipFill>
        <p:spPr bwMode="auto">
          <a:xfrm>
            <a:off x="485775" y="1200150"/>
            <a:ext cx="1107281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0038" y="1331913"/>
            <a:ext cx="66294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" sz="2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Una dimensión humana.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" sz="2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Una de las facetas de la identidad.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" sz="2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La descripción que hace la persona de sí  misma en función de su sexo, género y orientación sexual.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" sz="2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Es lo que reconocemos y valoramos que somos, no lo que hacemos (Vargas-Trujillo, 2007).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" sz="2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Aspectos cognitivos, emocionales, f</a:t>
            </a:r>
            <a:r>
              <a:rPr lang="es-ES_tradnl" sz="2800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ísicos</a:t>
            </a:r>
            <a:r>
              <a:rPr lang="es-ES_tradnl" sz="2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y sociales. (Unesco, 2018). </a:t>
            </a:r>
            <a:endParaRPr lang="es-ES" sz="28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ítulo 3"/>
          <p:cNvSpPr>
            <a:spLocks noGrp="1"/>
          </p:cNvSpPr>
          <p:nvPr>
            <p:ph type="title"/>
          </p:nvPr>
        </p:nvSpPr>
        <p:spPr>
          <a:xfrm>
            <a:off x="2558256" y="299172"/>
            <a:ext cx="7075487" cy="908050"/>
          </a:xfrm>
        </p:spPr>
        <p:txBody>
          <a:bodyPr/>
          <a:lstStyle/>
          <a:p>
            <a:pPr algn="ctr">
              <a:defRPr/>
            </a:pPr>
            <a:r>
              <a:rPr lang="es-ES" sz="6000" dirty="0"/>
              <a:t>SEXUALIDAD</a:t>
            </a:r>
          </a:p>
        </p:txBody>
      </p:sp>
      <p:pic>
        <p:nvPicPr>
          <p:cNvPr id="69635" name="Picture 2" descr="exualidad en solitario: el aislamiento como una oportunidad par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16113"/>
            <a:ext cx="71437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24D4F9-190B-FE49-9C5B-A18D685DA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20CD03-E219-744D-B18D-1D185EA1B04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33731" y="1219659"/>
            <a:ext cx="11175762" cy="486730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s-CO" sz="2800" dirty="0">
                <a:solidFill>
                  <a:srgbClr val="893981"/>
                </a:solidFill>
              </a:rPr>
              <a:t>La </a:t>
            </a:r>
            <a:r>
              <a:rPr lang="es-CO" sz="2800" b="1" dirty="0">
                <a:solidFill>
                  <a:srgbClr val="893981"/>
                </a:solidFill>
              </a:rPr>
              <a:t>sexualidad</a:t>
            </a:r>
            <a:r>
              <a:rPr lang="es-CO" sz="2800" dirty="0">
                <a:solidFill>
                  <a:srgbClr val="893981"/>
                </a:solidFill>
              </a:rPr>
              <a:t> es un aspecto central del ser humano que está presente </a:t>
            </a:r>
            <a:r>
              <a:rPr lang="es-CO" sz="2800" b="1" dirty="0">
                <a:solidFill>
                  <a:srgbClr val="893981"/>
                </a:solidFill>
              </a:rPr>
              <a:t>a lo largo de su vida</a:t>
            </a:r>
            <a:r>
              <a:rPr lang="es-CO" sz="2800" dirty="0">
                <a:solidFill>
                  <a:srgbClr val="893981"/>
                </a:solidFill>
              </a:rPr>
              <a:t>. Abarca el sexo, las identidades y los roles de género, la orientación sexual, el erotismo, el placer, la intimidad y la reproducción. </a:t>
            </a:r>
            <a:r>
              <a:rPr lang="es-CO" sz="2800" b="1" dirty="0">
                <a:solidFill>
                  <a:srgbClr val="893981"/>
                </a:solidFill>
              </a:rPr>
              <a:t>Se siente y se expresa a través de pensamientos, fantasías, deseos, creencias, actitudes, valores, comportamientos, prácticas, roles y relaciones</a:t>
            </a:r>
            <a:r>
              <a:rPr lang="es-CO" sz="2800" dirty="0">
                <a:solidFill>
                  <a:srgbClr val="893981"/>
                </a:solidFill>
              </a:rPr>
              <a:t>. Si bien la sexualidad puede incluir todas estas dimensiones, no todas ellas se experimentan o expresan siempre. La sexualidad </a:t>
            </a:r>
            <a:r>
              <a:rPr lang="es-CO" sz="2800" b="1" dirty="0">
                <a:solidFill>
                  <a:srgbClr val="893981"/>
                </a:solidFill>
              </a:rPr>
              <a:t>está influida por la interacción de factores biológicos, psicológicos, sociales, económicos, políticos, culturales, éticos, legales, históricos, religiosos y espirituales.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A141D5-6B31-734E-9DA9-9052CD87B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9"/>
          <a:stretch/>
        </p:blipFill>
        <p:spPr>
          <a:xfrm>
            <a:off x="9684578" y="191225"/>
            <a:ext cx="916747" cy="8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94957"/>
      </p:ext>
    </p:extLst>
  </p:cSld>
  <p:clrMapOvr>
    <a:masterClrMapping/>
  </p:clrMapOvr>
</p:sld>
</file>

<file path=ppt/theme/theme1.xml><?xml version="1.0" encoding="utf-8"?>
<a:theme xmlns:a="http://schemas.openxmlformats.org/drawingml/2006/main" name="PRESS_UNFPA+ICPD+ODS_ESP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S_UNFPA+ICPD+ODS_ESP_LOW" id="{E5A4DC5A-E35D-434A-B80D-71CF80947962}" vid="{BE2B39EA-82FC-BF40-8519-4A7DAC07FCE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PRESS_UNFPA+ICPD+ODS_ESP_LOW</Template>
  <TotalTime>101</TotalTime>
  <Words>798</Words>
  <Application>Microsoft Macintosh PowerPoint</Application>
  <PresentationFormat>Panorámica</PresentationFormat>
  <Paragraphs>75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DK Bocadillo</vt:lpstr>
      <vt:lpstr>Open Sans</vt:lpstr>
      <vt:lpstr>Verdana</vt:lpstr>
      <vt:lpstr>Wingdings</vt:lpstr>
      <vt:lpstr>PRESS_UNFPA+ICPD+ODS_ESP</vt:lpstr>
      <vt:lpstr>¡Primero nos vamos a conocer!</vt:lpstr>
      <vt:lpstr>HOLONES DE LA SEXUALIDAD</vt:lpstr>
      <vt:lpstr>SEXO</vt:lpstr>
      <vt:lpstr>GÉNERO</vt:lpstr>
      <vt:lpstr>ORIENTACIÓN  SEXUAL</vt:lpstr>
      <vt:lpstr>ACTIVIDAD  SEXUAL</vt:lpstr>
      <vt:lpstr>Presentación de PowerPoint</vt:lpstr>
      <vt:lpstr>SEXUALIDAD</vt:lpstr>
      <vt:lpstr>Presentación de PowerPoint</vt:lpstr>
      <vt:lpstr>¿QUÉ SON LOS DERECHOS?</vt:lpstr>
      <vt:lpstr>DIMENSIONES O CATEGORIAS DEL DERECHO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DERECHOS SEXUALES Y DERECHOS REPRODUCTIVOS   Johanna Blanco Barreto Julio 31 de 2020</dc:title>
  <dc:creator>Usuario de Microsoft Office</dc:creator>
  <cp:lastModifiedBy>Johanna Marcela Blanco Barreto</cp:lastModifiedBy>
  <cp:revision>17</cp:revision>
  <dcterms:created xsi:type="dcterms:W3CDTF">2020-10-26T23:00:44Z</dcterms:created>
  <dcterms:modified xsi:type="dcterms:W3CDTF">2022-04-04T23:40:28Z</dcterms:modified>
</cp:coreProperties>
</file>